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7" r:id="rId3"/>
    <p:sldId id="259" r:id="rId4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2"/>
  </p:normalViewPr>
  <p:slideViewPr>
    <p:cSldViewPr snapToGrid="0">
      <p:cViewPr>
        <p:scale>
          <a:sx n="100" d="100"/>
          <a:sy n="100" d="100"/>
        </p:scale>
        <p:origin x="196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575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168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030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509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53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338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242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341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25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18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883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97E51-64F5-9246-9F6E-D1EA644724D2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0921E-7095-184B-BF8D-AB02AF6E0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411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DDF1ED-B730-F952-0490-2CD93C9FC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121665"/>
            <a:ext cx="9148813" cy="531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340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F86EDF-37E3-CA58-F41D-72F9BAF655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444" b="2222"/>
          <a:stretch/>
        </p:blipFill>
        <p:spPr>
          <a:xfrm>
            <a:off x="0" y="2097024"/>
            <a:ext cx="9144000" cy="22311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15381D-9929-D83A-0626-FFF35B79653E}"/>
              </a:ext>
            </a:extLst>
          </p:cNvPr>
          <p:cNvSpPr txBox="1"/>
          <p:nvPr/>
        </p:nvSpPr>
        <p:spPr>
          <a:xfrm>
            <a:off x="1597152" y="731520"/>
            <a:ext cx="58853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Heatmap</a:t>
            </a:r>
          </a:p>
          <a:p>
            <a:r>
              <a:rPr lang="en-US" dirty="0"/>
              <a:t>Red= Top 30 upregulated</a:t>
            </a:r>
          </a:p>
          <a:p>
            <a:r>
              <a:rPr lang="en-US" dirty="0"/>
              <a:t>Blue=Top 26 downregulated (less drastic therefore smaller n)</a:t>
            </a:r>
          </a:p>
        </p:txBody>
      </p:sp>
    </p:spTree>
    <p:extLst>
      <p:ext uri="{BB962C8B-B14F-4D97-AF65-F5344CB8AC3E}">
        <p14:creationId xmlns:p14="http://schemas.microsoft.com/office/powerpoint/2010/main" val="2566179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etwork of dots and lines&#10;&#10;Description automatically generated">
            <a:extLst>
              <a:ext uri="{FF2B5EF4-FFF2-40B4-BE49-F238E27FC236}">
                <a16:creationId xmlns:a16="http://schemas.microsoft.com/office/drawing/2014/main" id="{6F81EE18-6A7A-A2F9-B8F1-4DDB3AD56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8196" y="0"/>
            <a:ext cx="655580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C5530C-879E-D708-C15E-704B64435464}"/>
              </a:ext>
            </a:extLst>
          </p:cNvPr>
          <p:cNvSpPr txBox="1"/>
          <p:nvPr/>
        </p:nvSpPr>
        <p:spPr>
          <a:xfrm>
            <a:off x="0" y="938784"/>
            <a:ext cx="30967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Network Analysis (STRING)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Red= ETC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Blue= ETC Complex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Pink= Microtubule-Golgi connexon trafficking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Dark Green= Protein-containing complex binding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Yellow= Astrocyte end-foot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Green= Synapse specific inhibitory control of hippocampus</a:t>
            </a:r>
          </a:p>
        </p:txBody>
      </p:sp>
    </p:spTree>
    <p:extLst>
      <p:ext uri="{BB962C8B-B14F-4D97-AF65-F5344CB8AC3E}">
        <p14:creationId xmlns:p14="http://schemas.microsoft.com/office/powerpoint/2010/main" val="3703783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</TotalTime>
  <Words>55</Words>
  <Application>Microsoft Macintosh PowerPoint</Application>
  <PresentationFormat>Letter Paper (8.5x11 in)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Harrison Baker</dc:creator>
  <cp:lastModifiedBy>Harrison Baker</cp:lastModifiedBy>
  <cp:revision>1</cp:revision>
  <dcterms:created xsi:type="dcterms:W3CDTF">2024-02-05T22:34:27Z</dcterms:created>
  <dcterms:modified xsi:type="dcterms:W3CDTF">2024-02-05T22:46:35Z</dcterms:modified>
</cp:coreProperties>
</file>

<file path=docProps/thumbnail.jpeg>
</file>